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9" r:id="rId1"/>
  </p:sldMasterIdLst>
  <p:notesMasterIdLst>
    <p:notesMasterId r:id="rId19"/>
  </p:notesMasterIdLst>
  <p:sldIdLst>
    <p:sldId id="256" r:id="rId2"/>
    <p:sldId id="275" r:id="rId3"/>
    <p:sldId id="277" r:id="rId4"/>
    <p:sldId id="278" r:id="rId5"/>
    <p:sldId id="274" r:id="rId6"/>
    <p:sldId id="279" r:id="rId7"/>
    <p:sldId id="280" r:id="rId8"/>
    <p:sldId id="281" r:id="rId9"/>
    <p:sldId id="282" r:id="rId10"/>
    <p:sldId id="283" r:id="rId11"/>
    <p:sldId id="276" r:id="rId12"/>
    <p:sldId id="258" r:id="rId13"/>
    <p:sldId id="273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F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007" autoAdjust="0"/>
    <p:restoredTop sz="94660"/>
  </p:normalViewPr>
  <p:slideViewPr>
    <p:cSldViewPr snapToGrid="0">
      <p:cViewPr varScale="1">
        <p:scale>
          <a:sx n="63" d="100"/>
          <a:sy n="63" d="100"/>
        </p:scale>
        <p:origin x="200" y="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47436E-4FE1-6D47-B33B-5055D054BDC3}" type="datetimeFigureOut">
              <a:rPr lang="en-US" smtClean="0"/>
              <a:t>4/22/18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D7342F-AF9A-D24E-B1C1-43AAB45C9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05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4/22/18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73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96107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571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2514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51941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0998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2589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348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99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926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379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250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000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012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360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963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91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4/22/18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781" y="-12700"/>
            <a:ext cx="899958" cy="123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24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25139-F279-4F5D-85A8-C85B8049BC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L5 Accounting.				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A9BD97-5A5C-44DE-A891-497C1F071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rgbClr val="73FF3F"/>
                </a:solidFill>
              </a:rPr>
              <a:t>Team 7:  Stanley, Duvall, Starlyn, zIaul, junior.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446025" y="-1"/>
            <a:ext cx="675861" cy="1133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8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0FB61-214D-1642-AC2E-E83A784AE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 Cycle Model</a:t>
            </a:r>
          </a:p>
        </p:txBody>
      </p:sp>
      <p:pic>
        <p:nvPicPr>
          <p:cNvPr id="3073" name="Picture 1" descr="page2image5094976">
            <a:extLst>
              <a:ext uri="{FF2B5EF4-FFF2-40B4-BE49-F238E27FC236}">
                <a16:creationId xmlns:a16="http://schemas.microsoft.com/office/drawing/2014/main" id="{775BF53F-CFF6-E742-A230-5DFA68FDA4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962" y="2821723"/>
            <a:ext cx="5092700" cy="340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744C02-905C-F949-BAF9-EEEDC142BCB8}"/>
              </a:ext>
            </a:extLst>
          </p:cNvPr>
          <p:cNvSpPr txBox="1"/>
          <p:nvPr/>
        </p:nvSpPr>
        <p:spPr>
          <a:xfrm>
            <a:off x="1154955" y="3668751"/>
            <a:ext cx="46659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waterfall model is a relatively linear sequential design approach for certain areas of engineering design. In software development progress flows in largely one direction ("downwards" like a waterfall).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364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Website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E3350A-5F07-A445-82EB-12A28A8CA1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15891" y="2319454"/>
            <a:ext cx="6072227" cy="4284544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E629CE-2700-894A-9BC0-9B8910757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29" y="2319454"/>
            <a:ext cx="5183031" cy="428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54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B6035-D9FC-4DBD-8415-3BAB6AA76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Backend Development (Python).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33137" y="2603500"/>
            <a:ext cx="5470356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en-US" sz="2000" dirty="0"/>
              <a:t>Python Interactive IDE:</a:t>
            </a:r>
          </a:p>
          <a:p>
            <a:r>
              <a:rPr lang="en-US" sz="2000" dirty="0"/>
              <a:t>	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☻ </a:t>
            </a:r>
            <a:r>
              <a:rPr lang="en-US" sz="2000" dirty="0"/>
              <a:t>Connects to the database.</a:t>
            </a:r>
          </a:p>
          <a:p>
            <a:r>
              <a:rPr lang="en-US" sz="2000" dirty="0"/>
              <a:t>	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☻ </a:t>
            </a:r>
            <a:r>
              <a:rPr lang="en-US" sz="2000" dirty="0"/>
              <a:t>Reads client(s)’ data.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	☻ </a:t>
            </a:r>
            <a:r>
              <a:rPr lang="en-US" sz="2000" dirty="0"/>
              <a:t>Provides Graphical User Interface 	 	     for the user inputs.</a:t>
            </a:r>
          </a:p>
          <a:p>
            <a:r>
              <a:rPr lang="en-US" sz="2000" dirty="0"/>
              <a:t>	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☻ </a:t>
            </a:r>
            <a:r>
              <a:rPr lang="en-US" sz="2000" dirty="0"/>
              <a:t>Adds new data to database from 	 	     the input.  </a:t>
            </a:r>
          </a:p>
          <a:p>
            <a:r>
              <a:rPr lang="en-US" sz="2000" dirty="0"/>
              <a:t>	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☻ </a:t>
            </a:r>
            <a:r>
              <a:rPr lang="en-US" sz="2000" dirty="0"/>
              <a:t>Generates HTML reports (recent, 	 	     monthly, quarterly tax, all, and 	 	     summary).</a:t>
            </a:r>
          </a:p>
          <a:p>
            <a:endParaRPr lang="en-US" dirty="0"/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03500"/>
            <a:ext cx="5566611" cy="344709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072761" y="2234168"/>
            <a:ext cx="1497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Screen-shot</a:t>
            </a:r>
          </a:p>
        </p:txBody>
      </p:sp>
    </p:spTree>
    <p:extLst>
      <p:ext uri="{BB962C8B-B14F-4D97-AF65-F5344CB8AC3E}">
        <p14:creationId xmlns:p14="http://schemas.microsoft.com/office/powerpoint/2010/main" val="1831130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B6035-D9FC-4DBD-8415-3BAB6AA76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UML Model for the Application.</a:t>
            </a:r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78" y="2298700"/>
            <a:ext cx="10732169" cy="4150226"/>
          </a:xfrm>
        </p:spPr>
      </p:pic>
    </p:spTree>
    <p:extLst>
      <p:ext uri="{BB962C8B-B14F-4D97-AF65-F5344CB8AC3E}">
        <p14:creationId xmlns:p14="http://schemas.microsoft.com/office/powerpoint/2010/main" val="1774388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Simple UML and Some Pros.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" y="2475161"/>
            <a:ext cx="5085348" cy="3877513"/>
          </a:xfrm>
        </p:spPr>
      </p:pic>
      <p:sp>
        <p:nvSpPr>
          <p:cNvPr id="7" name="TextBox 6"/>
          <p:cNvSpPr txBox="1"/>
          <p:nvPr/>
        </p:nvSpPr>
        <p:spPr>
          <a:xfrm>
            <a:off x="6368715" y="2659827"/>
            <a:ext cx="476450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sz="2000" dirty="0"/>
              <a:t>Dynamic (able to add new client).</a:t>
            </a:r>
          </a:p>
          <a:p>
            <a:pPr marL="342900" marR="0" lvl="0" indent="-3429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sz="2000" dirty="0"/>
              <a:t>Robustness (valid input for some parts).</a:t>
            </a:r>
          </a:p>
          <a:p>
            <a:pPr marL="342900" marR="0" lvl="0" indent="-3429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sz="2000" dirty="0"/>
              <a:t>Reusability (objects and classes can be reused).</a:t>
            </a:r>
          </a:p>
          <a:p>
            <a:pPr marL="342900" marR="0" lvl="0" indent="-3429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sz="2000" dirty="0"/>
              <a:t>Portability( can run on Windows or MAC OS).</a:t>
            </a:r>
          </a:p>
          <a:p>
            <a:pPr marL="342900" lvl="0" indent="-342900" defTabSz="914400">
              <a:buFont typeface="Wingdings" charset="2"/>
              <a:buChar char="Ø"/>
            </a:pPr>
            <a:r>
              <a:rPr lang="en-US" sz="2000" dirty="0"/>
              <a:t>Data encapsulation (data is hidden to the other individual users except for the admin).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35973" y="2290495"/>
            <a:ext cx="1580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38524" y="2290495"/>
            <a:ext cx="1451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Simple UML</a:t>
            </a:r>
          </a:p>
        </p:txBody>
      </p:sp>
    </p:spTree>
    <p:extLst>
      <p:ext uri="{BB962C8B-B14F-4D97-AF65-F5344CB8AC3E}">
        <p14:creationId xmlns:p14="http://schemas.microsoft.com/office/powerpoint/2010/main" val="1897495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Homepage &amp; Reports.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572" y="2491435"/>
            <a:ext cx="3376617" cy="3925407"/>
          </a:xfrm>
        </p:spPr>
      </p:pic>
      <p:sp>
        <p:nvSpPr>
          <p:cNvPr id="5" name="TextBox 4"/>
          <p:cNvSpPr txBox="1"/>
          <p:nvPr/>
        </p:nvSpPr>
        <p:spPr>
          <a:xfrm>
            <a:off x="9304661" y="220810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4931" y="2206858"/>
            <a:ext cx="2342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Admin Homepage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84" y="2571646"/>
            <a:ext cx="3216690" cy="38451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588" y="2836522"/>
            <a:ext cx="2902769" cy="35803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66423" y="2391524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Monthly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486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Compatibility &amp; Portability </a:t>
            </a:r>
            <a:br>
              <a:rPr lang="en-US" dirty="0"/>
            </a:br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C99AC8-8AE6-374B-BD9A-A2B6ABD87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software will run on any windows or mac OS operating system. </a:t>
            </a:r>
          </a:p>
          <a:p>
            <a:r>
              <a:rPr lang="en-US" dirty="0"/>
              <a:t> This software can accessed using any mobile devices with internet access and any desktop </a:t>
            </a:r>
          </a:p>
          <a:p>
            <a:endParaRPr lang="en-US" dirty="0"/>
          </a:p>
        </p:txBody>
      </p:sp>
      <p:pic>
        <p:nvPicPr>
          <p:cNvPr id="2050" name="Picture 2" descr="page17image3837824">
            <a:extLst>
              <a:ext uri="{FF2B5EF4-FFF2-40B4-BE49-F238E27FC236}">
                <a16:creationId xmlns:a16="http://schemas.microsoft.com/office/drawing/2014/main" id="{9B10E96F-B632-114A-95C5-B9E9E5E36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4311650"/>
            <a:ext cx="3505200" cy="153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page17image3843200">
            <a:extLst>
              <a:ext uri="{FF2B5EF4-FFF2-40B4-BE49-F238E27FC236}">
                <a16:creationId xmlns:a16="http://schemas.microsoft.com/office/drawing/2014/main" id="{D2DBD483-89AD-5A48-97F8-1E415711C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563" y="3803650"/>
            <a:ext cx="38227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712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Task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04/30/2018- Complete the Website </a:t>
            </a:r>
          </a:p>
          <a:p>
            <a:r>
              <a:rPr lang="en-US" dirty="0"/>
              <a:t>05/1/2018- QA testing phase(on going at all times!) </a:t>
            </a:r>
          </a:p>
          <a:p>
            <a:r>
              <a:rPr lang="en-US" dirty="0"/>
              <a:t>05/10/2018 – Acceptance test.</a:t>
            </a:r>
          </a:p>
          <a:p>
            <a:r>
              <a:rPr lang="en-US" dirty="0"/>
              <a:t> 05/20/2018 – Deployment.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957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Client’s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client wants to be able to manage the sales tax of his companies.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 We also need to gather data from his other clients in order to manage all of their accounts.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 Being able to manage the payments dates made to the states.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38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58137-A743-6441-8BA4-04457E32E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E7D24-5DE9-8840-8937-E63E4F99B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$50,000 we can provide services to his current 5 clients. </a:t>
            </a:r>
          </a:p>
          <a:p>
            <a:r>
              <a:rPr lang="en-US" dirty="0"/>
              <a:t> For future expansion the budget will increase depending on the number clients.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267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29DF5-99E3-C84B-8599-41CF34818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65FD9C-F77B-8A4C-9AF3-C2234F79E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Create a website. </a:t>
            </a:r>
          </a:p>
          <a:p>
            <a:r>
              <a:rPr lang="en-US" dirty="0"/>
              <a:t> Create a login system for the clients. </a:t>
            </a:r>
          </a:p>
          <a:p>
            <a:r>
              <a:rPr lang="en-US" dirty="0"/>
              <a:t> Create a system that links two bank accounts. </a:t>
            </a:r>
          </a:p>
          <a:p>
            <a:r>
              <a:rPr lang="en-US" dirty="0"/>
              <a:t> Track the amount of transactions in the sales account and the amount of sales tax in the Escrow account for every client. </a:t>
            </a:r>
          </a:p>
          <a:p>
            <a:r>
              <a:rPr lang="en-US" dirty="0"/>
              <a:t> Send or display a statement to the client for monthly transactions. </a:t>
            </a:r>
          </a:p>
          <a:p>
            <a:r>
              <a:rPr lang="en-US" dirty="0"/>
              <a:t> 5 clients and 5 different POS( point-of-sales).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260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Specifications: </a:t>
            </a:r>
          </a:p>
          <a:p>
            <a:r>
              <a:rPr lang="en-US" dirty="0"/>
              <a:t> Front-End in HTML/CSS and JavaScript. </a:t>
            </a:r>
          </a:p>
          <a:p>
            <a:r>
              <a:rPr lang="en-US" dirty="0"/>
              <a:t> Back-end in Python, JavaScript programming Language. </a:t>
            </a:r>
          </a:p>
          <a:p>
            <a:r>
              <a:rPr lang="en-US" dirty="0"/>
              <a:t> JavaScript code processes the data in CSV files and takes the income and adds it to the account Balance. </a:t>
            </a:r>
          </a:p>
          <a:p>
            <a:r>
              <a:rPr lang="en-US" dirty="0"/>
              <a:t> The sales tax gets added to the Escrow account. From the Escrow account it goes to it’s respective states. NY, NJ, CT, MASS, and etc.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53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BB2D4-4675-3B4A-90B1-89EE6EED2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of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C06CF-C825-A845-8F05-1483DB2F4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1)  In person meetings either after class or on Fridays. </a:t>
            </a:r>
          </a:p>
          <a:p>
            <a:r>
              <a:rPr lang="en-US" dirty="0"/>
              <a:t>2)  WhatsApp messenger. </a:t>
            </a:r>
          </a:p>
          <a:p>
            <a:r>
              <a:rPr lang="en-US" dirty="0"/>
              <a:t>3)  Email. </a:t>
            </a:r>
          </a:p>
          <a:p>
            <a:r>
              <a:rPr lang="en-US" dirty="0"/>
              <a:t>4)  Storage on Google Drive and GitHub. </a:t>
            </a:r>
          </a:p>
          <a:p>
            <a:r>
              <a:rPr lang="en-US" dirty="0"/>
              <a:t>5)  GitHub: https://</a:t>
            </a:r>
            <a:r>
              <a:rPr lang="en-US" dirty="0" err="1"/>
              <a:t>github.com</a:t>
            </a:r>
            <a:r>
              <a:rPr lang="en-US" dirty="0"/>
              <a:t>/Physsi07/Accounting-Practice-Software- Engineering-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693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5AEF-60F2-554C-B2F1-4AA3B6508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6B498-6C7B-1843-A246-B5996BC95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Synchronize-and-Stabilize Teams</a:t>
            </a:r>
            <a:br>
              <a:rPr lang="en-US" dirty="0"/>
            </a:br>
            <a:endParaRPr lang="en-US" dirty="0"/>
          </a:p>
          <a:p>
            <a:r>
              <a:rPr lang="en-US" dirty="0"/>
              <a:t>a. Products consist of 4 sequential builds </a:t>
            </a:r>
          </a:p>
          <a:p>
            <a:r>
              <a:rPr lang="en-US" dirty="0"/>
              <a:t>b. Small parallel teams: </a:t>
            </a:r>
          </a:p>
          <a:p>
            <a:pPr lvl="1"/>
            <a:r>
              <a:rPr lang="en-US" dirty="0" err="1"/>
              <a:t>i</a:t>
            </a:r>
            <a:r>
              <a:rPr lang="en-US" dirty="0"/>
              <a:t>. 5 developers.</a:t>
            </a:r>
            <a:br>
              <a:rPr lang="en-US" dirty="0"/>
            </a:br>
            <a:r>
              <a:rPr lang="en-US" dirty="0"/>
              <a:t>ii. We test each other’s code.</a:t>
            </a:r>
            <a:br>
              <a:rPr lang="en-US" dirty="0"/>
            </a:br>
            <a:r>
              <a:rPr lang="en-US" dirty="0"/>
              <a:t>iii. The team is given the overall task specification. </a:t>
            </a:r>
          </a:p>
          <a:p>
            <a:pPr lvl="1"/>
            <a:r>
              <a:rPr lang="en-US" dirty="0"/>
              <a:t>iv. We design the task as we wish.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566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FF1C1-0CC9-2948-9A9A-9B3AC2E66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Model of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B940B-F35C-D74C-BC6E-5F6541775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Python Program.</a:t>
            </a:r>
          </a:p>
          <a:p>
            <a:r>
              <a:rPr lang="en-US" dirty="0"/>
              <a:t> Connects to MySQL.</a:t>
            </a:r>
          </a:p>
          <a:p>
            <a:r>
              <a:rPr lang="en-US" dirty="0"/>
              <a:t> Reads The Data tables.</a:t>
            </a:r>
          </a:p>
          <a:p>
            <a:r>
              <a:rPr lang="en-US" dirty="0"/>
              <a:t> Gives Graphical User Interface to take the input. u Add the input to database/SQL table.</a:t>
            </a:r>
          </a:p>
          <a:p>
            <a:r>
              <a:rPr lang="en-US" dirty="0"/>
              <a:t> Process the HTML pages.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715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9902E-59D9-0640-AA12-19A3CAC25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19CB-45F8-284B-94F3-4F22BB149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Stanley, </a:t>
            </a:r>
            <a:r>
              <a:rPr lang="en-US" dirty="0" err="1"/>
              <a:t>Starlyn</a:t>
            </a:r>
            <a:r>
              <a:rPr lang="en-US" dirty="0"/>
              <a:t>, Junior(front-end)- development of login page and user interface.</a:t>
            </a:r>
          </a:p>
          <a:p>
            <a:endParaRPr lang="en-US" dirty="0"/>
          </a:p>
          <a:p>
            <a:r>
              <a:rPr lang="en-US" dirty="0"/>
              <a:t>Duvall, </a:t>
            </a:r>
            <a:r>
              <a:rPr lang="en-US" dirty="0" err="1"/>
              <a:t>Ziaul</a:t>
            </a:r>
            <a:r>
              <a:rPr lang="en-US" dirty="0"/>
              <a:t>(back-end)- process information, insert and retrieve information from the database.</a:t>
            </a:r>
          </a:p>
        </p:txBody>
      </p:sp>
    </p:spTree>
    <p:extLst>
      <p:ext uri="{BB962C8B-B14F-4D97-AF65-F5344CB8AC3E}">
        <p14:creationId xmlns:p14="http://schemas.microsoft.com/office/powerpoint/2010/main" val="32387370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{B8826243-748C-4D40-975E-DC82AF22A6DF}tf10001076</Template>
  <TotalTime>8910</TotalTime>
  <Words>405</Words>
  <Application>Microsoft Macintosh PowerPoint</Application>
  <PresentationFormat>Widescreen</PresentationFormat>
  <Paragraphs>77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Wingdings</vt:lpstr>
      <vt:lpstr>Wingdings 3</vt:lpstr>
      <vt:lpstr>Ion Boardroom</vt:lpstr>
      <vt:lpstr>L5 Accounting.     </vt:lpstr>
      <vt:lpstr>Client’s need</vt:lpstr>
      <vt:lpstr>Budget</vt:lpstr>
      <vt:lpstr>Requirements</vt:lpstr>
      <vt:lpstr>Analysis</vt:lpstr>
      <vt:lpstr>Method of communication</vt:lpstr>
      <vt:lpstr>Team Formation</vt:lpstr>
      <vt:lpstr>Current Model of Solution</vt:lpstr>
      <vt:lpstr>Roles</vt:lpstr>
      <vt:lpstr>Life Cycle Model</vt:lpstr>
      <vt:lpstr>Website</vt:lpstr>
      <vt:lpstr>Backend Development (Python).</vt:lpstr>
      <vt:lpstr>UML Model for the Application.</vt:lpstr>
      <vt:lpstr>Simple UML and Some Pros.</vt:lpstr>
      <vt:lpstr>Homepage &amp; Reports.</vt:lpstr>
      <vt:lpstr>Compatibility &amp; Portability  </vt:lpstr>
      <vt:lpstr>Task Schedule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L5 Accounting</dc:title>
  <dc:creator>Duvall pinkney</dc:creator>
  <cp:lastModifiedBy>Pena, Thalia</cp:lastModifiedBy>
  <cp:revision>74</cp:revision>
  <dcterms:created xsi:type="dcterms:W3CDTF">2018-03-16T22:12:15Z</dcterms:created>
  <dcterms:modified xsi:type="dcterms:W3CDTF">2018-04-24T20:13:09Z</dcterms:modified>
</cp:coreProperties>
</file>

<file path=docProps/thumbnail.jpeg>
</file>